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66" r:id="rId4"/>
    <p:sldId id="267" r:id="rId5"/>
    <p:sldId id="276" r:id="rId6"/>
    <p:sldId id="273" r:id="rId7"/>
    <p:sldId id="258" r:id="rId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FF99FF"/>
    <a:srgbClr val="41C5DF"/>
    <a:srgbClr val="56F7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21" autoAdjust="0"/>
    <p:restoredTop sz="94660"/>
  </p:normalViewPr>
  <p:slideViewPr>
    <p:cSldViewPr>
      <p:cViewPr>
        <p:scale>
          <a:sx n="60" d="100"/>
          <a:sy n="60" d="100"/>
        </p:scale>
        <p:origin x="-1808" y="-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5979F-2794-4952-8104-9E8177AFE60E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48DEC-31B7-43EF-B862-3C0C226300C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2532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pPr/>
              <a:t>14/6/24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群組 13"/>
          <p:cNvGrpSpPr/>
          <p:nvPr/>
        </p:nvGrpSpPr>
        <p:grpSpPr>
          <a:xfrm>
            <a:off x="0" y="27384"/>
            <a:ext cx="9286908" cy="6858000"/>
            <a:chOff x="0" y="914400"/>
            <a:chExt cx="9286908" cy="5943600"/>
          </a:xfrm>
        </p:grpSpPr>
        <p:pic>
          <p:nvPicPr>
            <p:cNvPr id="4098" name="Picture 2" descr="C:\Users\user\Desktop\視窗程式期末project組圖\5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914400"/>
              <a:ext cx="9144000" cy="5943600"/>
            </a:xfrm>
            <a:prstGeom prst="rect">
              <a:avLst/>
            </a:prstGeom>
            <a:noFill/>
          </p:spPr>
        </p:pic>
        <p:sp>
          <p:nvSpPr>
            <p:cNvPr id="5" name="文字方塊 4"/>
            <p:cNvSpPr txBox="1"/>
            <p:nvPr/>
          </p:nvSpPr>
          <p:spPr>
            <a:xfrm>
              <a:off x="4357686" y="3620160"/>
              <a:ext cx="3526682" cy="453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800" b="1" dirty="0" smtClean="0">
                  <a:solidFill>
                    <a:srgbClr val="00B0F0"/>
                  </a:solidFill>
                  <a:latin typeface="DotumChe" pitchFamily="49" charset="-127"/>
                  <a:ea typeface="DotumChe" pitchFamily="49" charset="-127"/>
                </a:rPr>
                <a:t>會員點餐系統</a:t>
              </a:r>
              <a:endParaRPr lang="zh-TW" altLang="en-US" sz="2800" dirty="0">
                <a:solidFill>
                  <a:srgbClr val="00B0F0"/>
                </a:solidFill>
                <a:latin typeface="DotumChe" pitchFamily="49" charset="-127"/>
                <a:ea typeface="DotumChe" pitchFamily="49" charset="-127"/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7255583" y="3774048"/>
              <a:ext cx="20313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600" dirty="0" smtClean="0">
                  <a:solidFill>
                    <a:schemeClr val="bg1"/>
                  </a:solidFill>
                  <a:latin typeface="DotumChe" pitchFamily="49" charset="-127"/>
                  <a:ea typeface="DotumChe" pitchFamily="49" charset="-127"/>
                </a:rPr>
                <a:t>Improve your life.</a:t>
              </a:r>
              <a:endParaRPr lang="zh-TW" altLang="en-US" sz="1600" dirty="0">
                <a:solidFill>
                  <a:schemeClr val="bg1"/>
                </a:solidFill>
                <a:latin typeface="DotumChe" pitchFamily="49" charset="-127"/>
                <a:ea typeface="DotumChe" pitchFamily="49" charset="-127"/>
              </a:endParaRPr>
            </a:p>
          </p:txBody>
        </p:sp>
        <p:pic>
          <p:nvPicPr>
            <p:cNvPr id="1028" name="Picture 4" descr="C:\Users\user\Desktop\圖片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218205" y="4260642"/>
              <a:ext cx="4957743" cy="813865"/>
            </a:xfrm>
            <a:prstGeom prst="rect">
              <a:avLst/>
            </a:prstGeom>
            <a:noFill/>
          </p:spPr>
        </p:pic>
        <p:sp>
          <p:nvSpPr>
            <p:cNvPr id="11" name="文字方塊 10"/>
            <p:cNvSpPr txBox="1"/>
            <p:nvPr/>
          </p:nvSpPr>
          <p:spPr>
            <a:xfrm>
              <a:off x="4139952" y="5297827"/>
              <a:ext cx="3005951" cy="5068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solidFill>
                    <a:srgbClr val="00B0F0"/>
                  </a:solidFill>
                  <a:latin typeface="微軟正黑體" pitchFamily="34" charset="-120"/>
                  <a:ea typeface="微軟正黑體" pitchFamily="34" charset="-120"/>
                </a:rPr>
                <a:t>製作</a:t>
              </a:r>
              <a:r>
                <a:rPr lang="zh-TW" altLang="en-US" b="1" dirty="0" smtClean="0">
                  <a:solidFill>
                    <a:srgbClr val="00B0F0"/>
                  </a:solidFill>
                  <a:latin typeface="微軟正黑體" pitchFamily="34" charset="-120"/>
                  <a:ea typeface="微軟正黑體" pitchFamily="34" charset="-120"/>
                </a:rPr>
                <a:t>成員</a:t>
              </a:r>
              <a:r>
                <a:rPr lang="zh-TW" altLang="en-US" b="1" dirty="0" smtClean="0">
                  <a:solidFill>
                    <a:srgbClr val="00B0F0"/>
                  </a:solidFill>
                  <a:latin typeface="微軟正黑體" pitchFamily="34" charset="-120"/>
                  <a:ea typeface="微軟正黑體" pitchFamily="34" charset="-120"/>
                </a:rPr>
                <a:t> </a:t>
              </a:r>
              <a:r>
                <a:rPr lang="zh-TW" altLang="en-US" b="1" dirty="0" smtClean="0">
                  <a:solidFill>
                    <a:srgbClr val="00B0F0"/>
                  </a:solidFill>
                  <a:latin typeface="微軟正黑體" pitchFamily="34" charset="-120"/>
                  <a:ea typeface="微軟正黑體" pitchFamily="34" charset="-120"/>
                </a:rPr>
                <a:t>│ </a:t>
              </a:r>
              <a:r>
                <a:rPr lang="zh-TW" altLang="en-US" b="1" dirty="0" smtClean="0">
                  <a:solidFill>
                    <a:srgbClr val="00B0F0"/>
                  </a:solidFill>
                  <a:latin typeface="微軟正黑體" pitchFamily="34" charset="-120"/>
                  <a:ea typeface="微軟正黑體" pitchFamily="34" charset="-120"/>
                </a:rPr>
                <a:t>顧凱云、</a:t>
              </a:r>
              <a:r>
                <a:rPr lang="zh-TW" altLang="en-US" b="1" dirty="0" smtClean="0">
                  <a:solidFill>
                    <a:srgbClr val="00B0F0"/>
                  </a:solidFill>
                  <a:latin typeface="微軟正黑體" pitchFamily="34" charset="-120"/>
                  <a:ea typeface="微軟正黑體" pitchFamily="34" charset="-120"/>
                </a:rPr>
                <a:t>楊于進</a:t>
              </a:r>
              <a:endParaRPr lang="en-US" altLang="zh-TW" b="1" dirty="0">
                <a:solidFill>
                  <a:srgbClr val="00B0F0"/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endParaRPr lang="en-US" altLang="zh-TW" sz="1400" dirty="0" smtClean="0">
                <a:solidFill>
                  <a:srgbClr val="00B0F0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user\Desktop\2007526201110707.jpg"/>
          <p:cNvPicPr>
            <a:picLocks noChangeAspect="1" noChangeArrowheads="1"/>
          </p:cNvPicPr>
          <p:nvPr/>
        </p:nvPicPr>
        <p:blipFill>
          <a:blip r:embed="rId2">
            <a:lum bright="70000" contrast="-70000"/>
          </a:blip>
          <a:srcRect/>
          <a:stretch>
            <a:fillRect/>
          </a:stretch>
        </p:blipFill>
        <p:spPr bwMode="auto">
          <a:xfrm>
            <a:off x="0" y="-1"/>
            <a:ext cx="9144000" cy="6858866"/>
          </a:xfrm>
          <a:prstGeom prst="rect">
            <a:avLst/>
          </a:prstGeom>
          <a:noFill/>
        </p:spPr>
      </p:pic>
      <p:pic>
        <p:nvPicPr>
          <p:cNvPr id="1026" name="Picture 2" descr="C:\Users\user\Desktop\2007526201110707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" y="0"/>
            <a:ext cx="9144000" cy="6858000"/>
          </a:xfrm>
          <a:prstGeom prst="rect">
            <a:avLst/>
          </a:prstGeom>
          <a:noFill/>
        </p:spPr>
      </p:pic>
      <p:sp>
        <p:nvSpPr>
          <p:cNvPr id="4" name="文字方塊 3"/>
          <p:cNvSpPr txBox="1"/>
          <p:nvPr/>
        </p:nvSpPr>
        <p:spPr>
          <a:xfrm>
            <a:off x="1285852" y="2143116"/>
            <a:ext cx="1538883" cy="45294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sz="8800" b="1" dirty="0" smtClean="0">
                <a:solidFill>
                  <a:schemeClr val="bg1">
                    <a:alpha val="72000"/>
                  </a:schemeClr>
                </a:solidFill>
                <a:latin typeface="GulimChe" pitchFamily="49" charset="-127"/>
                <a:ea typeface="GulimChe" pitchFamily="49" charset="-127"/>
              </a:rPr>
              <a:t>OrderIng</a:t>
            </a:r>
            <a:endParaRPr lang="zh-TW" altLang="en-US" sz="8800" b="1" dirty="0">
              <a:solidFill>
                <a:schemeClr val="bg1">
                  <a:alpha val="72000"/>
                </a:schemeClr>
              </a:solidFill>
              <a:latin typeface="GulimChe" pitchFamily="49" charset="-127"/>
              <a:ea typeface="GulimChe" pitchFamily="49" charset="-127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214810" y="1500174"/>
            <a:ext cx="3714744" cy="857256"/>
          </a:xfrm>
          <a:prstGeom prst="rect">
            <a:avLst/>
          </a:prstGeom>
          <a:solidFill>
            <a:srgbClr val="41C5DF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一、</a:t>
            </a:r>
            <a:r>
              <a:rPr lang="zh-TW" altLang="en-US" sz="4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目</a:t>
            </a:r>
            <a:r>
              <a:rPr lang="zh-TW" altLang="en-US" sz="28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的</a:t>
            </a:r>
            <a:endParaRPr lang="zh-TW" altLang="en-US" sz="3200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60032" y="3789040"/>
            <a:ext cx="3714744" cy="857256"/>
          </a:xfrm>
          <a:prstGeom prst="rect">
            <a:avLst/>
          </a:prstGeom>
          <a:solidFill>
            <a:srgbClr val="41C5DF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三</a:t>
            </a:r>
            <a:r>
              <a:rPr lang="zh-TW" altLang="en-US" sz="28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、</a:t>
            </a:r>
            <a:r>
              <a:rPr lang="zh-TW" altLang="en-US" sz="4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內</a:t>
            </a:r>
            <a:r>
              <a:rPr lang="zh-TW" altLang="en-US" sz="28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容</a:t>
            </a:r>
            <a:endParaRPr lang="zh-TW" altLang="en-US" sz="3200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143240" y="2643182"/>
            <a:ext cx="3714744" cy="857256"/>
          </a:xfrm>
          <a:prstGeom prst="rect">
            <a:avLst/>
          </a:prstGeom>
          <a:solidFill>
            <a:srgbClr val="41C5DF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二、</a:t>
            </a:r>
            <a:r>
              <a:rPr lang="zh-TW" altLang="en-US" sz="4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環境</a:t>
            </a:r>
            <a:endParaRPr lang="zh-TW" altLang="en-US" sz="3200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5072066" y="-160690"/>
            <a:ext cx="398057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8800" dirty="0" smtClean="0">
                <a:latin typeface="DotumChe" pitchFamily="49" charset="-127"/>
                <a:ea typeface="DotumChe" pitchFamily="49" charset="-127"/>
              </a:rPr>
              <a:t>C</a:t>
            </a:r>
            <a:r>
              <a:rPr lang="en-US" altLang="zh-TW" sz="7200" dirty="0" smtClean="0">
                <a:latin typeface="DotumChe" pitchFamily="49" charset="-127"/>
                <a:ea typeface="DotumChe" pitchFamily="49" charset="-127"/>
              </a:rPr>
              <a:t>ontents</a:t>
            </a:r>
            <a:endParaRPr lang="zh-TW" altLang="en-US" sz="7200" dirty="0">
              <a:latin typeface="DotumChe" pitchFamily="49" charset="-127"/>
              <a:ea typeface="DotumChe" pitchFamily="49" charset="-127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635896" y="5013176"/>
            <a:ext cx="3714744" cy="857256"/>
          </a:xfrm>
          <a:prstGeom prst="rect">
            <a:avLst/>
          </a:prstGeom>
          <a:solidFill>
            <a:srgbClr val="41C5DF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四</a:t>
            </a:r>
            <a:r>
              <a:rPr lang="zh-TW" altLang="en-US" sz="28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、</a:t>
            </a:r>
            <a:r>
              <a:rPr lang="zh-TW" altLang="en-US" sz="4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未</a:t>
            </a:r>
            <a:r>
              <a:rPr lang="zh-TW" altLang="en-US" sz="28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來</a:t>
            </a:r>
            <a:endParaRPr lang="zh-TW" altLang="en-US" sz="3200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7" name="Picture 5" descr="C:\Users\user\Desktop\視窗程式期末project組圖\未命名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</p:spPr>
      </p:pic>
      <p:pic>
        <p:nvPicPr>
          <p:cNvPr id="3078" name="Picture 6" descr="C:\Users\user\Desktop\視窗程式期末project組圖\part1.pn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8" name="文字方塊 7"/>
          <p:cNvSpPr txBox="1"/>
          <p:nvPr/>
        </p:nvSpPr>
        <p:spPr>
          <a:xfrm>
            <a:off x="2339752" y="2132856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>
                <a:latin typeface="微軟正黑體" pitchFamily="34" charset="-120"/>
                <a:ea typeface="微軟正黑體" pitchFamily="34" charset="-120"/>
              </a:rPr>
              <a:t>提供消費者方便使用的一個消費系統</a:t>
            </a:r>
            <a:endParaRPr lang="zh-TW" altLang="en-US" sz="2000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2879304" y="2780928"/>
            <a:ext cx="62646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latin typeface="微軟正黑體" pitchFamily="34" charset="-120"/>
                <a:ea typeface="微軟正黑體" pitchFamily="34" charset="-120"/>
              </a:rPr>
              <a:t>同時也能將消費資訊儲存消費的資料到資料庫，讓賣方可以對其</a:t>
            </a:r>
            <a:r>
              <a:rPr lang="en-US" altLang="zh-TW" sz="2800" dirty="0" smtClean="0">
                <a:latin typeface="微軟正黑體" pitchFamily="34" charset="-120"/>
                <a:ea typeface="微軟正黑體" pitchFamily="34" charset="-120"/>
              </a:rPr>
              <a:t>Data mining</a:t>
            </a:r>
            <a:endParaRPr lang="zh-TW" altLang="en-US" sz="2000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0" y="0"/>
            <a:ext cx="1538883" cy="234936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TW" altLang="en-US" sz="8800" b="1" dirty="0" smtClean="0">
                <a:solidFill>
                  <a:srgbClr val="FFC000">
                    <a:alpha val="26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目的</a:t>
            </a:r>
            <a:endParaRPr lang="zh-TW" altLang="en-US" sz="6600" b="1" dirty="0">
              <a:solidFill>
                <a:srgbClr val="FFC000">
                  <a:alpha val="26000"/>
                </a:srgb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1028" name="Picture 4" descr="C:\Users\user\Desktop\視窗程式期末project組圖\1261980305299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03848" y="3861048"/>
            <a:ext cx="5074113" cy="2811459"/>
          </a:xfrm>
          <a:prstGeom prst="rect">
            <a:avLst/>
          </a:prstGeom>
          <a:noFill/>
        </p:spPr>
      </p:pic>
      <p:sp>
        <p:nvSpPr>
          <p:cNvPr id="9" name="文字方塊 8"/>
          <p:cNvSpPr txBox="1"/>
          <p:nvPr/>
        </p:nvSpPr>
        <p:spPr>
          <a:xfrm>
            <a:off x="785786" y="357166"/>
            <a:ext cx="1200329" cy="17851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TW" altLang="en-US" sz="6600" b="1" dirty="0" smtClean="0">
                <a:solidFill>
                  <a:srgbClr val="FFC000"/>
                </a:solidFill>
                <a:latin typeface="微軟正黑體" pitchFamily="34" charset="-120"/>
                <a:ea typeface="微軟正黑體" pitchFamily="34" charset="-120"/>
              </a:rPr>
              <a:t>目的</a:t>
            </a:r>
            <a:endParaRPr lang="zh-TW" altLang="en-US" sz="6600" b="1" dirty="0">
              <a:solidFill>
                <a:srgbClr val="FFC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" name="向右箭號 3"/>
          <p:cNvSpPr/>
          <p:nvPr/>
        </p:nvSpPr>
        <p:spPr>
          <a:xfrm>
            <a:off x="1835696" y="2276872"/>
            <a:ext cx="432048" cy="216024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向右箭號 4"/>
          <p:cNvSpPr/>
          <p:nvPr/>
        </p:nvSpPr>
        <p:spPr>
          <a:xfrm>
            <a:off x="2483768" y="2924944"/>
            <a:ext cx="360040" cy="216024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 descr="C:\Users\user\Desktop\視窗程式期末project組圖\07d488b97a83189b50f60c3a57275bbf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85752" y="-36420"/>
            <a:ext cx="10358478" cy="6894420"/>
          </a:xfrm>
          <a:prstGeom prst="rect">
            <a:avLst/>
          </a:prstGeom>
          <a:noFill/>
        </p:spPr>
      </p:pic>
      <p:sp>
        <p:nvSpPr>
          <p:cNvPr id="6" name="文字方塊 5"/>
          <p:cNvSpPr txBox="1"/>
          <p:nvPr/>
        </p:nvSpPr>
        <p:spPr>
          <a:xfrm>
            <a:off x="7429520" y="3594463"/>
            <a:ext cx="1538883" cy="347787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TW" altLang="en-US" sz="88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需求。</a:t>
            </a:r>
          </a:p>
        </p:txBody>
      </p:sp>
      <p:pic>
        <p:nvPicPr>
          <p:cNvPr id="2053" name="Picture 5" descr="C:\Users\user\Desktop\視窗程式期末project組圖\07d488b97a83189b50f60c3a57275bbf.png"/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</a:blip>
          <a:srcRect/>
          <a:stretch>
            <a:fillRect/>
          </a:stretch>
        </p:blipFill>
        <p:spPr bwMode="auto">
          <a:xfrm>
            <a:off x="-285785" y="0"/>
            <a:ext cx="10303547" cy="6858000"/>
          </a:xfrm>
          <a:prstGeom prst="rect">
            <a:avLst/>
          </a:prstGeom>
          <a:noFill/>
        </p:spPr>
      </p:pic>
      <p:sp>
        <p:nvSpPr>
          <p:cNvPr id="7" name="文字方塊 6"/>
          <p:cNvSpPr txBox="1"/>
          <p:nvPr/>
        </p:nvSpPr>
        <p:spPr>
          <a:xfrm>
            <a:off x="-16603" y="302939"/>
            <a:ext cx="7828963" cy="5963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/>
            <a:r>
              <a:rPr lang="en-US" altLang="zh-TW" sz="6600" dirty="0" smtClean="0">
                <a:latin typeface="DotumChe" pitchFamily="49" charset="-127"/>
                <a:ea typeface="DotumChe" pitchFamily="49" charset="-127"/>
              </a:rPr>
              <a:t>E</a:t>
            </a:r>
            <a:r>
              <a:rPr lang="en-US" altLang="zh-TW" sz="5400" dirty="0" smtClean="0">
                <a:latin typeface="DotumChe" pitchFamily="49" charset="-127"/>
                <a:ea typeface="DotumChe" pitchFamily="49" charset="-127"/>
              </a:rPr>
              <a:t>nvironment</a:t>
            </a:r>
          </a:p>
          <a:p>
            <a:pPr marL="514350" indent="-514350"/>
            <a:endParaRPr lang="en-US" altLang="zh-TW" sz="4000" dirty="0" smtClean="0">
              <a:latin typeface="DotumChe" pitchFamily="49" charset="-127"/>
              <a:ea typeface="DotumChe" pitchFamily="49" charset="-127"/>
            </a:endParaRPr>
          </a:p>
          <a:p>
            <a:pPr marL="514350" indent="-514350"/>
            <a:r>
              <a:rPr lang="en-US" altLang="zh-TW" sz="4000" b="1" dirty="0" smtClean="0">
                <a:latin typeface="DotumChe" pitchFamily="49" charset="-127"/>
                <a:ea typeface="DotumChe" pitchFamily="49" charset="-127"/>
              </a:rPr>
              <a:t>OS</a:t>
            </a:r>
            <a:r>
              <a:rPr lang="zh-TW" altLang="en-US" sz="4000" dirty="0" smtClean="0">
                <a:latin typeface="DotumChe" pitchFamily="49" charset="-127"/>
                <a:ea typeface="DotumChe" pitchFamily="49" charset="-127"/>
              </a:rPr>
              <a:t>│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Windows</a:t>
            </a:r>
            <a:r>
              <a:rPr lang="zh-TW" altLang="en-US" sz="2800" dirty="0" smtClean="0">
                <a:latin typeface="DotumChe" pitchFamily="49" charset="-127"/>
                <a:ea typeface="DotumChe" pitchFamily="49" charset="-127"/>
              </a:rPr>
              <a:t> 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7</a:t>
            </a:r>
          </a:p>
          <a:p>
            <a:pPr marL="514350" indent="-514350"/>
            <a:endParaRPr lang="en-US" altLang="zh-TW" sz="1050" dirty="0" smtClean="0">
              <a:latin typeface="DotumChe" pitchFamily="49" charset="-127"/>
              <a:ea typeface="DotumChe" pitchFamily="49" charset="-127"/>
            </a:endParaRPr>
          </a:p>
          <a:p>
            <a:pPr marL="514350" indent="-514350"/>
            <a:r>
              <a:rPr lang="en-US" altLang="zh-TW" sz="4000" b="1" dirty="0" smtClean="0">
                <a:latin typeface="DotumChe" pitchFamily="49" charset="-127"/>
                <a:ea typeface="DotumChe" pitchFamily="49" charset="-127"/>
              </a:rPr>
              <a:t>Execution</a:t>
            </a:r>
            <a:r>
              <a:rPr lang="zh-TW" altLang="en-US" sz="4000" dirty="0" smtClean="0">
                <a:latin typeface="DotumChe" pitchFamily="49" charset="-127"/>
                <a:ea typeface="DotumChe" pitchFamily="49" charset="-127"/>
              </a:rPr>
              <a:t>│</a:t>
            </a:r>
            <a:endParaRPr lang="en-US" altLang="zh-TW" sz="4000" dirty="0" smtClean="0">
              <a:latin typeface="DotumChe" pitchFamily="49" charset="-127"/>
              <a:ea typeface="DotumChe" pitchFamily="49" charset="-127"/>
            </a:endParaRPr>
          </a:p>
          <a:p>
            <a:pPr marL="514350" indent="-514350"/>
            <a:endParaRPr lang="en-US" altLang="zh-TW" sz="1050" dirty="0" smtClean="0">
              <a:latin typeface="DotumChe" pitchFamily="49" charset="-127"/>
              <a:ea typeface="DotumChe" pitchFamily="49" charset="-127"/>
            </a:endParaRPr>
          </a:p>
          <a:p>
            <a:pPr marL="514350" indent="-514350"/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	java </a:t>
            </a:r>
            <a:r>
              <a:rPr lang="en-US" altLang="zh-TW" sz="2800" dirty="0" err="1" smtClean="0">
                <a:latin typeface="DotumChe" pitchFamily="49" charset="-127"/>
                <a:ea typeface="DotumChe" pitchFamily="49" charset="-127"/>
              </a:rPr>
              <a:t>ServerGUI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  (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S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erver </a:t>
            </a:r>
            <a:r>
              <a:rPr lang="zh-TW" altLang="en-US" sz="2800" dirty="0" smtClean="0">
                <a:latin typeface="DotumChe" pitchFamily="49" charset="-127"/>
                <a:ea typeface="DotumChe" pitchFamily="49" charset="-127"/>
              </a:rPr>
              <a:t>端）</a:t>
            </a:r>
            <a:endParaRPr lang="en-US" altLang="zh-TW" sz="2800" dirty="0" smtClean="0">
              <a:latin typeface="DotumChe" pitchFamily="49" charset="-127"/>
              <a:ea typeface="DotumChe" pitchFamily="49" charset="-127"/>
            </a:endParaRPr>
          </a:p>
          <a:p>
            <a:pPr marL="514350" indent="-514350"/>
            <a:endParaRPr lang="en-US" altLang="zh-TW" sz="1050" dirty="0" smtClean="0">
              <a:latin typeface="DotumChe" pitchFamily="49" charset="-127"/>
              <a:ea typeface="DotumChe" pitchFamily="49" charset="-127"/>
            </a:endParaRPr>
          </a:p>
          <a:p>
            <a:pPr marL="514350" indent="-514350"/>
            <a:r>
              <a:rPr lang="en-US" altLang="zh-TW" sz="2800" dirty="0">
                <a:latin typeface="DotumChe" pitchFamily="49" charset="-127"/>
                <a:ea typeface="DotumChe" pitchFamily="49" charset="-127"/>
              </a:rPr>
              <a:t>     java -</a:t>
            </a:r>
            <a:r>
              <a:rPr lang="en-US" altLang="zh-TW" sz="2800" dirty="0" err="1">
                <a:latin typeface="DotumChe" pitchFamily="49" charset="-127"/>
                <a:ea typeface="DotumChe" pitchFamily="49" charset="-127"/>
              </a:rPr>
              <a:t>cp</a:t>
            </a:r>
            <a:r>
              <a:rPr lang="en-US" altLang="zh-TW" sz="2800" dirty="0">
                <a:latin typeface="DotumChe" pitchFamily="49" charset="-127"/>
                <a:ea typeface="DotumChe" pitchFamily="49" charset="-127"/>
              </a:rPr>
              <a:t> .;mysql-connector-java-5.1.30-bin.jar </a:t>
            </a:r>
            <a:r>
              <a:rPr lang="en-US" altLang="zh-TW" sz="2800" dirty="0" err="1" smtClean="0">
                <a:latin typeface="DotumChe" pitchFamily="49" charset="-127"/>
                <a:ea typeface="DotumChe" pitchFamily="49" charset="-127"/>
              </a:rPr>
              <a:t>ClientLogin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 </a:t>
            </a:r>
            <a:r>
              <a:rPr lang="zh-TW" altLang="en-US" sz="2800" dirty="0" smtClean="0">
                <a:latin typeface="DotumChe" pitchFamily="49" charset="-127"/>
                <a:ea typeface="DotumChe" pitchFamily="49" charset="-127"/>
              </a:rPr>
              <a:t>（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Client </a:t>
            </a:r>
            <a:r>
              <a:rPr lang="zh-TW" altLang="en-US" sz="2800" dirty="0" smtClean="0">
                <a:latin typeface="DotumChe" pitchFamily="49" charset="-127"/>
                <a:ea typeface="DotumChe" pitchFamily="49" charset="-127"/>
              </a:rPr>
              <a:t>端）</a:t>
            </a:r>
            <a:endParaRPr lang="en-US" altLang="zh-TW" sz="2800" dirty="0" smtClean="0">
              <a:latin typeface="DotumChe" pitchFamily="49" charset="-127"/>
              <a:ea typeface="DotumChe" pitchFamily="49" charset="-127"/>
            </a:endParaRPr>
          </a:p>
          <a:p>
            <a:pPr marL="514350" indent="-514350"/>
            <a:r>
              <a:rPr lang="en-US" altLang="zh-TW" sz="2800" dirty="0">
                <a:latin typeface="DotumChe" pitchFamily="49" charset="-127"/>
                <a:ea typeface="DotumChe" pitchFamily="49" charset="-127"/>
              </a:rPr>
              <a:t> 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    </a:t>
            </a:r>
            <a:r>
              <a:rPr lang="zh-TW" altLang="en-US" sz="2800" dirty="0" smtClean="0">
                <a:solidFill>
                  <a:srgbClr val="FF0000"/>
                </a:solidFill>
                <a:latin typeface="DotumChe" pitchFamily="49" charset="-127"/>
                <a:ea typeface="DotumChe" pitchFamily="49" charset="-127"/>
              </a:rPr>
              <a:t>使用</a:t>
            </a:r>
            <a:r>
              <a:rPr lang="en-US" altLang="zh-TW" sz="2800" dirty="0" smtClean="0">
                <a:solidFill>
                  <a:srgbClr val="FF0000"/>
                </a:solidFill>
                <a:latin typeface="DotumChe" pitchFamily="49" charset="-127"/>
                <a:ea typeface="DotumChe" pitchFamily="49" charset="-127"/>
              </a:rPr>
              <a:t>JDBC Java API</a:t>
            </a:r>
            <a:endParaRPr lang="en-US" altLang="zh-TW" sz="4000" dirty="0" smtClean="0">
              <a:latin typeface="DotumChe" pitchFamily="49" charset="-127"/>
              <a:ea typeface="DotumChe" pitchFamily="49" charset="-127"/>
            </a:endParaRPr>
          </a:p>
          <a:p>
            <a:pPr marL="514350" indent="-514350"/>
            <a:endParaRPr lang="en-US" altLang="zh-TW" sz="4000" dirty="0" smtClean="0">
              <a:latin typeface="DotumChe" pitchFamily="49" charset="-127"/>
              <a:ea typeface="DotumChe" pitchFamily="49" charset="-127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ser\Desktop\視窗程式期末project組圖\8882-1104231015528.jpg"/>
          <p:cNvPicPr>
            <a:picLocks noChangeAspect="1" noChangeArrowheads="1"/>
          </p:cNvPicPr>
          <p:nvPr/>
        </p:nvPicPr>
        <p:blipFill>
          <a:blip r:embed="rId2">
            <a:lum bright="70000" contrast="-70000"/>
          </a:blip>
          <a:srcRect/>
          <a:stretch>
            <a:fillRect/>
          </a:stretch>
        </p:blipFill>
        <p:spPr bwMode="auto">
          <a:xfrm>
            <a:off x="-214346" y="0"/>
            <a:ext cx="10287040" cy="6882030"/>
          </a:xfrm>
          <a:prstGeom prst="rect">
            <a:avLst/>
          </a:prstGeom>
          <a:noFill/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56176" y="-531440"/>
            <a:ext cx="5357850" cy="4583122"/>
          </a:xfrm>
        </p:spPr>
        <p:txBody>
          <a:bodyPr vert="eaVert">
            <a:normAutofit/>
          </a:bodyPr>
          <a:lstStyle/>
          <a:p>
            <a:r>
              <a:rPr lang="zh-TW" altLang="en-US" sz="6600" b="1" dirty="0" smtClean="0">
                <a:latin typeface="微軟正黑體" pitchFamily="34" charset="-120"/>
                <a:ea typeface="微軟正黑體" pitchFamily="34" charset="-120"/>
              </a:rPr>
              <a:t>內容。</a:t>
            </a:r>
            <a:endParaRPr lang="zh-TW" altLang="en-US" sz="66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836712"/>
            <a:ext cx="8435280" cy="559268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TW" sz="4000" b="1" dirty="0" err="1" smtClean="0">
                <a:latin typeface="微軟正黑體" pitchFamily="34" charset="-120"/>
                <a:ea typeface="微軟正黑體" pitchFamily="34" charset="-120"/>
              </a:rPr>
              <a:t>ClientLogin</a:t>
            </a:r>
            <a:r>
              <a:rPr lang="en-US" altLang="zh-TW" sz="4000" b="1" dirty="0" smtClean="0">
                <a:latin typeface="微軟正黑體" pitchFamily="34" charset="-120"/>
                <a:ea typeface="微軟正黑體" pitchFamily="34" charset="-120"/>
              </a:rPr>
              <a:t> |</a:t>
            </a:r>
          </a:p>
          <a:p>
            <a:pPr>
              <a:buNone/>
            </a:pP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 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為會員登入頁面，可以註冊＆登入（當發生錯誤會顯示訊息提示）</a:t>
            </a:r>
            <a:endParaRPr lang="en-US" altLang="zh-TW" sz="20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2000" b="1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登入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會去資料庫中確認是否存在資料</a:t>
            </a:r>
            <a:endParaRPr lang="en-US" altLang="zh-TW" sz="20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2000" b="1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註冊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確定資料庫中不存在相同資料則資料庫中新建資料</a:t>
            </a:r>
            <a:endParaRPr lang="en-US" altLang="zh-TW" sz="20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2000" b="1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              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（否則顯示此賬號密碼已經有人使用）</a:t>
            </a:r>
            <a:endParaRPr lang="en-US" altLang="zh-TW" sz="20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2000" b="1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資料庫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呼叫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Ｍ</a:t>
            </a:r>
            <a:r>
              <a:rPr lang="en-US" altLang="zh-TW" sz="2000" b="1" dirty="0" err="1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emberSQL</a:t>
            </a:r>
            <a:r>
              <a:rPr lang="en-US" altLang="zh-TW" sz="20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這個檔案</a:t>
            </a:r>
            <a:endParaRPr lang="en-US" altLang="zh-TW" sz="20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endParaRPr lang="en-US" altLang="zh-TW" sz="1100" b="1" dirty="0" smtClean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4000" b="1" dirty="0" err="1" smtClean="0">
                <a:latin typeface="微軟正黑體" pitchFamily="34" charset="-120"/>
                <a:ea typeface="微軟正黑體" pitchFamily="34" charset="-120"/>
              </a:rPr>
              <a:t>ClientGUI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│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讀檔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→ 說明檔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(001~009.txt)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、圖片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(001~009.jpg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pPr>
              <a:buNone/>
            </a:pP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 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說明檔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＆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圖片檔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可以依照自己需求更換，來更新想要賣的的東西即其說明</a:t>
            </a:r>
            <a:endParaRPr lang="en-US" altLang="zh-TW" sz="24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 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訂單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資料 → 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Socket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→ 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Server :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呼叫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err="1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SocketClient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這個檔案</a:t>
            </a:r>
            <a:endParaRPr lang="en-US" altLang="zh-TW" sz="24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		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    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  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→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資料庫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呼叫</a:t>
            </a:r>
            <a:r>
              <a:rPr lang="en-US" altLang="zh-TW" sz="24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err="1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insertToSQL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這個檔案</a:t>
            </a:r>
            <a:endParaRPr lang="en-US" altLang="zh-TW" sz="2400" b="1" dirty="0" smtClean="0"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3474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ser\Desktop\視窗程式期末project組圖\8882-1104231015528.jpg"/>
          <p:cNvPicPr>
            <a:picLocks noChangeAspect="1" noChangeArrowheads="1"/>
          </p:cNvPicPr>
          <p:nvPr/>
        </p:nvPicPr>
        <p:blipFill>
          <a:blip r:embed="rId2">
            <a:lum bright="70000" contrast="-70000"/>
          </a:blip>
          <a:srcRect/>
          <a:stretch>
            <a:fillRect/>
          </a:stretch>
        </p:blipFill>
        <p:spPr bwMode="auto">
          <a:xfrm>
            <a:off x="-214346" y="0"/>
            <a:ext cx="10287040" cy="6882030"/>
          </a:xfrm>
          <a:prstGeom prst="rect">
            <a:avLst/>
          </a:prstGeom>
          <a:noFill/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56176" y="-531440"/>
            <a:ext cx="5357850" cy="4583122"/>
          </a:xfrm>
        </p:spPr>
        <p:txBody>
          <a:bodyPr vert="eaVert">
            <a:normAutofit/>
          </a:bodyPr>
          <a:lstStyle/>
          <a:p>
            <a:r>
              <a:rPr lang="zh-TW" altLang="en-US" sz="6600" b="1" dirty="0" smtClean="0">
                <a:latin typeface="微軟正黑體" pitchFamily="34" charset="-120"/>
                <a:ea typeface="微軟正黑體" pitchFamily="34" charset="-120"/>
              </a:rPr>
              <a:t>內容。</a:t>
            </a:r>
            <a:endParaRPr lang="zh-TW" altLang="en-US" sz="66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59268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TW" sz="4000" b="1" dirty="0" err="1" smtClean="0">
                <a:latin typeface="微軟正黑體" pitchFamily="34" charset="-120"/>
                <a:ea typeface="微軟正黑體" pitchFamily="34" charset="-120"/>
              </a:rPr>
              <a:t>ServerGUI</a:t>
            </a:r>
            <a:r>
              <a:rPr lang="en-US" altLang="zh-TW" sz="4000" b="1" dirty="0" smtClean="0">
                <a:latin typeface="微軟正黑體" pitchFamily="34" charset="-120"/>
                <a:ea typeface="微軟正黑體" pitchFamily="34" charset="-120"/>
              </a:rPr>
              <a:t> |</a:t>
            </a:r>
          </a:p>
          <a:p>
            <a:pPr>
              <a:buNone/>
            </a:pPr>
            <a:r>
              <a:rPr lang="en-US" altLang="zh-TW" sz="2000" b="1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呼叫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err="1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SocketServer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這個檔案等待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Client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連線</a:t>
            </a:r>
            <a:endParaRPr lang="en-US" altLang="zh-TW" sz="24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endParaRPr lang="en-US" altLang="zh-TW" sz="1050" b="1" dirty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4000" b="1" dirty="0" smtClean="0">
                <a:latin typeface="微軟正黑體" pitchFamily="34" charset="-120"/>
                <a:ea typeface="微軟正黑體" pitchFamily="34" charset="-120"/>
              </a:rPr>
              <a:t>資料庫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│</a:t>
            </a:r>
            <a:r>
              <a:rPr lang="en-US" altLang="zh-TW" sz="2800" dirty="0" err="1" smtClean="0">
                <a:latin typeface="DotumChe" pitchFamily="49" charset="-127"/>
                <a:ea typeface="DotumChe" pitchFamily="49" charset="-127"/>
              </a:rPr>
              <a:t>mySQL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 + </a:t>
            </a:r>
            <a:r>
              <a:rPr lang="en-US" altLang="zh-TW" sz="2800" dirty="0" smtClean="0">
                <a:latin typeface="DotumChe" pitchFamily="49" charset="-127"/>
                <a:ea typeface="DotumChe" pitchFamily="49" charset="-127"/>
              </a:rPr>
              <a:t>JDBC</a:t>
            </a:r>
          </a:p>
          <a:p>
            <a:pPr>
              <a:buNone/>
            </a:pPr>
            <a:endParaRPr lang="en-US" altLang="zh-TW" sz="1050" dirty="0" smtClean="0">
              <a:latin typeface="DotumChe" pitchFamily="49" charset="-127"/>
              <a:ea typeface="DotumChe" pitchFamily="49" charset="-127"/>
            </a:endParaRPr>
          </a:p>
          <a:p>
            <a:pPr>
              <a:buNone/>
            </a:pPr>
            <a:r>
              <a:rPr lang="en-US" altLang="zh-TW" sz="4000" dirty="0" smtClean="0">
                <a:latin typeface="DotumChe" pitchFamily="49" charset="-127"/>
                <a:ea typeface="DotumChe" pitchFamily="49" charset="-127"/>
              </a:rPr>
              <a:t>Socket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│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下訂單後</a:t>
            </a:r>
            <a:r>
              <a:rPr lang="en-US" altLang="zh-TW" sz="2400" b="1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每樣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商品→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物件傳送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</a:p>
          <a:p>
            <a:pPr>
              <a:buNone/>
            </a:pP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（每樣商品產生一個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Customer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這個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class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的物件）</a:t>
            </a:r>
            <a:endParaRPr lang="en-US" altLang="zh-TW" sz="24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      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一次訂單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→多個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Object 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（存成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Object Array )</a:t>
            </a:r>
            <a:endParaRPr lang="en-US" altLang="zh-TW" sz="2400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Client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端 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&amp;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Server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端→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Object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Array</a:t>
            </a:r>
            <a:r>
              <a:rPr lang="zh-TW" altLang="en-US" sz="2400" b="1" dirty="0" smtClean="0">
                <a:latin typeface="微軟正黑體" pitchFamily="34" charset="-120"/>
                <a:ea typeface="微軟正黑體" pitchFamily="34" charset="-120"/>
              </a:rPr>
              <a:t>傳送訂單資料</a:t>
            </a:r>
            <a:endParaRPr lang="zh-TW" altLang="en-US" sz="28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" name="向右箭號 3"/>
          <p:cNvSpPr/>
          <p:nvPr/>
        </p:nvSpPr>
        <p:spPr>
          <a:xfrm>
            <a:off x="683568" y="4797152"/>
            <a:ext cx="360040" cy="288032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1"/>
          <p:cNvSpPr txBox="1">
            <a:spLocks/>
          </p:cNvSpPr>
          <p:nvPr/>
        </p:nvSpPr>
        <p:spPr>
          <a:xfrm>
            <a:off x="7072298" y="285728"/>
            <a:ext cx="2143172" cy="5500726"/>
          </a:xfrm>
          <a:prstGeom prst="rect">
            <a:avLst/>
          </a:prstGeom>
        </p:spPr>
        <p:txBody>
          <a:bodyPr vert="eaVert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3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65000"/>
                    <a:alpha val="64000"/>
                  </a:schemeClr>
                </a:solidFill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+mj-cs"/>
              </a:rPr>
              <a:t>未來。</a:t>
            </a:r>
            <a:endParaRPr kumimoji="0" lang="zh-TW" altLang="en-US" sz="13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  <a:alpha val="64000"/>
                </a:schemeClr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j-cs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16216" y="980728"/>
            <a:ext cx="1571636" cy="3357578"/>
          </a:xfrm>
        </p:spPr>
        <p:txBody>
          <a:bodyPr vert="eaVert">
            <a:noAutofit/>
          </a:bodyPr>
          <a:lstStyle/>
          <a:p>
            <a:r>
              <a:rPr lang="zh-TW" altLang="en-US" sz="9600" b="1" dirty="0" smtClean="0">
                <a:latin typeface="微軟正黑體" pitchFamily="34" charset="-120"/>
                <a:ea typeface="微軟正黑體" pitchFamily="34" charset="-120"/>
              </a:rPr>
              <a:t>未來。</a:t>
            </a:r>
            <a:endParaRPr lang="zh-TW" altLang="en-US" sz="9600" b="1" dirty="0"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1028" name="Picture 4" descr="C:\Users\user\Desktop\視窗程式期末project組圖\bar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4143380"/>
            <a:ext cx="6072198" cy="448234"/>
          </a:xfrm>
          <a:prstGeom prst="rect">
            <a:avLst/>
          </a:prstGeom>
          <a:noFill/>
        </p:spPr>
      </p:pic>
      <p:pic>
        <p:nvPicPr>
          <p:cNvPr id="1029" name="Picture 5" descr="C:\Users\user\Desktop\視窗程式期末project組圖\號碼牌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2844" y="4786322"/>
            <a:ext cx="2965487" cy="1928826"/>
          </a:xfrm>
          <a:prstGeom prst="rect">
            <a:avLst/>
          </a:prstGeom>
          <a:noFill/>
        </p:spPr>
      </p:pic>
      <p:pic>
        <p:nvPicPr>
          <p:cNvPr id="1030" name="Picture 6" descr="C:\Users\user\Desktop\視窗程式期末project組圖\菜單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321025" y="4786322"/>
            <a:ext cx="2965487" cy="1928826"/>
          </a:xfrm>
          <a:prstGeom prst="rect">
            <a:avLst/>
          </a:prstGeom>
          <a:noFill/>
        </p:spPr>
      </p:pic>
      <p:sp>
        <p:nvSpPr>
          <p:cNvPr id="4" name="文字方塊 3"/>
          <p:cNvSpPr txBox="1"/>
          <p:nvPr/>
        </p:nvSpPr>
        <p:spPr>
          <a:xfrm>
            <a:off x="467544" y="548680"/>
            <a:ext cx="6192688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dirty="0" smtClean="0"/>
              <a:t>Client </a:t>
            </a:r>
            <a:r>
              <a:rPr kumimoji="1" lang="zh-TW" altLang="en-US" sz="2800" dirty="0" smtClean="0"/>
              <a:t>＆</a:t>
            </a:r>
            <a:r>
              <a:rPr kumimoji="1" lang="en-US" altLang="zh-TW" sz="2800" dirty="0" smtClean="0"/>
              <a:t> Server</a:t>
            </a:r>
            <a:r>
              <a:rPr kumimoji="1" lang="zh-TW" altLang="en-US" sz="2800" dirty="0" smtClean="0"/>
              <a:t>端</a:t>
            </a:r>
            <a:r>
              <a:rPr kumimoji="1" lang="en-US" altLang="zh-TW" sz="2800" dirty="0" smtClean="0"/>
              <a:t>GUI</a:t>
            </a:r>
            <a:r>
              <a:rPr kumimoji="1" lang="zh-TW" altLang="en-US" sz="2800" dirty="0" smtClean="0"/>
              <a:t>的美化工作</a:t>
            </a:r>
            <a:endParaRPr kumimoji="1" lang="en-US" altLang="zh-TW" sz="2800" dirty="0" smtClean="0"/>
          </a:p>
          <a:p>
            <a:endParaRPr kumimoji="1" lang="en-US" altLang="zh-TW" sz="1050" dirty="0"/>
          </a:p>
          <a:p>
            <a:r>
              <a:rPr kumimoji="1" lang="zh-TW" altLang="en-US" sz="2800" dirty="0" smtClean="0"/>
              <a:t>將</a:t>
            </a:r>
            <a:r>
              <a:rPr kumimoji="1" lang="en-US" altLang="zh-TW" sz="2800" dirty="0" smtClean="0"/>
              <a:t>Client</a:t>
            </a:r>
            <a:r>
              <a:rPr kumimoji="1" lang="zh-TW" altLang="en-US" sz="2800" dirty="0" smtClean="0"/>
              <a:t>端移植到手機上（</a:t>
            </a:r>
            <a:r>
              <a:rPr kumimoji="1" lang="en-US" altLang="zh-TW" sz="2800" dirty="0" smtClean="0"/>
              <a:t>Android App)</a:t>
            </a:r>
          </a:p>
          <a:p>
            <a:endParaRPr kumimoji="1" lang="en-US" altLang="zh-TW" sz="1050" dirty="0"/>
          </a:p>
          <a:p>
            <a:r>
              <a:rPr kumimoji="1" lang="zh-TW" altLang="en-US" sz="2800" dirty="0" smtClean="0"/>
              <a:t>店家只要架好</a:t>
            </a:r>
            <a:r>
              <a:rPr kumimoji="1" lang="en-US" altLang="zh-TW" sz="2800" dirty="0" smtClean="0"/>
              <a:t>Server</a:t>
            </a:r>
            <a:r>
              <a:rPr kumimoji="1" lang="zh-TW" altLang="en-US" sz="2800" dirty="0" smtClean="0"/>
              <a:t>，消費者能夠用此</a:t>
            </a:r>
            <a:endParaRPr kumimoji="1" lang="en-US" altLang="zh-TW" sz="2800" dirty="0" smtClean="0"/>
          </a:p>
          <a:p>
            <a:r>
              <a:rPr kumimoji="1" lang="en-US" altLang="zh-TW" sz="2800" dirty="0" smtClean="0"/>
              <a:t>App</a:t>
            </a:r>
            <a:r>
              <a:rPr kumimoji="1" lang="zh-TW" altLang="en-US" sz="2800" dirty="0" smtClean="0"/>
              <a:t>直接訂東西，省去到現場排隊的時間</a:t>
            </a:r>
            <a:endParaRPr kumimoji="1" lang="en-US" altLang="zh-TW" sz="2800" dirty="0" smtClean="0"/>
          </a:p>
          <a:p>
            <a:endParaRPr kumimoji="1" lang="en-US" altLang="zh-TW" sz="1200" dirty="0"/>
          </a:p>
          <a:p>
            <a:r>
              <a:rPr kumimoji="1" lang="zh-TW" altLang="en-US" sz="2800" dirty="0" smtClean="0"/>
              <a:t>新增</a:t>
            </a:r>
            <a:r>
              <a:rPr kumimoji="1" lang="en-US" altLang="zh-TW" sz="2800" dirty="0" smtClean="0"/>
              <a:t> </a:t>
            </a:r>
            <a:r>
              <a:rPr kumimoji="1" lang="zh-TW" altLang="en-US" sz="2800" dirty="0" smtClean="0"/>
              <a:t>活動</a:t>
            </a:r>
            <a:r>
              <a:rPr kumimoji="1" lang="en-US" altLang="zh-TW" sz="2800" dirty="0" smtClean="0"/>
              <a:t> </a:t>
            </a:r>
            <a:r>
              <a:rPr kumimoji="1" lang="zh-TW" altLang="en-US" sz="2800" dirty="0" smtClean="0"/>
              <a:t>＆促銷商品</a:t>
            </a:r>
            <a:r>
              <a:rPr kumimoji="1" lang="en-US" altLang="zh-TW" sz="2800" dirty="0" smtClean="0"/>
              <a:t> </a:t>
            </a:r>
            <a:r>
              <a:rPr kumimoji="1" lang="zh-TW" altLang="en-US" sz="2800" dirty="0" smtClean="0"/>
              <a:t>＆優惠功能</a:t>
            </a:r>
            <a:endParaRPr kumimoji="1" lang="en-US" altLang="zh-TW" sz="2800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5" name="橢圓 4"/>
          <p:cNvSpPr/>
          <p:nvPr/>
        </p:nvSpPr>
        <p:spPr>
          <a:xfrm>
            <a:off x="179512" y="692696"/>
            <a:ext cx="216024" cy="216024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179512" y="1340768"/>
            <a:ext cx="216024" cy="216024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179512" y="1916832"/>
            <a:ext cx="216024" cy="216024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179512" y="3429000"/>
            <a:ext cx="216024" cy="216024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254</Words>
  <Application>Microsoft Macintosh PowerPoint</Application>
  <PresentationFormat>如螢幕大小 (4:3)</PresentationFormat>
  <Paragraphs>65</Paragraphs>
  <Slides>7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8" baseType="lpstr">
      <vt:lpstr>Office 佈景主題</vt:lpstr>
      <vt:lpstr>PowerPoint 簡報</vt:lpstr>
      <vt:lpstr>PowerPoint 簡報</vt:lpstr>
      <vt:lpstr>PowerPoint 簡報</vt:lpstr>
      <vt:lpstr>PowerPoint 簡報</vt:lpstr>
      <vt:lpstr>內容。</vt:lpstr>
      <vt:lpstr>內容。</vt:lpstr>
      <vt:lpstr>未來。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user</dc:creator>
  <cp:lastModifiedBy>Kai-yun Ku</cp:lastModifiedBy>
  <cp:revision>36</cp:revision>
  <dcterms:created xsi:type="dcterms:W3CDTF">2014-05-29T04:54:11Z</dcterms:created>
  <dcterms:modified xsi:type="dcterms:W3CDTF">2014-06-24T13:49:52Z</dcterms:modified>
</cp:coreProperties>
</file>

<file path=docProps/thumbnail.jpeg>
</file>